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3" autoAdjust="0"/>
  </p:normalViewPr>
  <p:slideViewPr>
    <p:cSldViewPr>
      <p:cViewPr>
        <p:scale>
          <a:sx n="120" d="100"/>
          <a:sy n="120" d="100"/>
        </p:scale>
        <p:origin x="-1374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0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91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6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9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2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5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1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5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7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1CF36-5B2C-47E4-AE04-32B2D7CB956B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BEF4-0E1D-41B5-B13F-485A75EDAC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17.jpeg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18" Type="http://schemas.microsoft.com/office/2007/relationships/hdphoto" Target="../media/hdphoto8.wdp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microsoft.com/office/2007/relationships/hdphoto" Target="../media/hdphoto5.wdp"/><Relationship Id="rId17" Type="http://schemas.openxmlformats.org/officeDocument/2006/relationships/image" Target="../media/image9.jpe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10" Type="http://schemas.microsoft.com/office/2007/relationships/hdphoto" Target="../media/hdphoto4.wdp"/><Relationship Id="rId19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5.jpe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8.jpeg"/><Relationship Id="rId18" Type="http://schemas.microsoft.com/office/2007/relationships/hdphoto" Target="../media/hdphoto14.wdp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microsoft.com/office/2007/relationships/hdphoto" Target="../media/hdphoto13.wdp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5" Type="http://schemas.openxmlformats.org/officeDocument/2006/relationships/image" Target="../media/image9.jpeg"/><Relationship Id="rId10" Type="http://schemas.microsoft.com/office/2007/relationships/hdphoto" Target="../media/hdphoto6.wdp"/><Relationship Id="rId4" Type="http://schemas.microsoft.com/office/2007/relationships/hdphoto" Target="../media/hdphoto10.wdp"/><Relationship Id="rId9" Type="http://schemas.openxmlformats.org/officeDocument/2006/relationships/image" Target="../media/image7.jpe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TANDAS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389525"/>
            <a:ext cx="4191000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Paip</a:t>
            </a:r>
            <a:r>
              <a:rPr lang="en-US" sz="1100" dirty="0" smtClean="0">
                <a:latin typeface="Century Gothic" panose="020B0502020202020204" pitchFamily="34" charset="0"/>
              </a:rPr>
              <a:t> air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>
                <a:latin typeface="Century Gothic" panose="020B0502020202020204" pitchFamily="34" charset="0"/>
              </a:rPr>
              <a:t>T</a:t>
            </a:r>
            <a:r>
              <a:rPr lang="en-US" sz="1100" dirty="0" err="1" smtClean="0">
                <a:latin typeface="Century Gothic" panose="020B0502020202020204" pitchFamily="34" charset="0"/>
              </a:rPr>
              <a:t>andas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dipam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latin typeface="Century Gothic" panose="020B0502020202020204" pitchFamily="34" charset="0"/>
              </a:rPr>
              <a:t>/ (</a:t>
            </a:r>
            <a:r>
              <a:rPr lang="en-US" sz="1100" i="1" dirty="0" smtClean="0">
                <a:latin typeface="Century Gothic" panose="020B0502020202020204" pitchFamily="34" charset="0"/>
              </a:rPr>
              <a:t>flush</a:t>
            </a:r>
            <a:r>
              <a:rPr lang="en-US" sz="1100" dirty="0" smtClean="0">
                <a:latin typeface="Century Gothic" panose="020B0502020202020204" pitchFamily="34" charset="0"/>
              </a:rPr>
              <a:t>)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membuang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tisu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latin typeface="Century Gothic" panose="020B0502020202020204" pitchFamily="34" charset="0"/>
              </a:rPr>
              <a:t>/  </a:t>
            </a:r>
            <a:r>
              <a:rPr lang="en-US" sz="1100" dirty="0" err="1" smtClean="0">
                <a:latin typeface="Century Gothic" panose="020B0502020202020204" pitchFamily="34" charset="0"/>
              </a:rPr>
              <a:t>sisa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latin typeface="Century Gothic" panose="020B0502020202020204" pitchFamily="34" charset="0"/>
              </a:rPr>
              <a:t>/ </a:t>
            </a:r>
            <a:r>
              <a:rPr lang="en-US" sz="1100" dirty="0" err="1" smtClean="0">
                <a:latin typeface="Century Gothic" panose="020B0502020202020204" pitchFamily="34" charset="0"/>
              </a:rPr>
              <a:t>tuala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wanita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puntung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rokok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mangkuk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tandas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Sisa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dibuang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sinki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Menjaga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tandas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penggunaan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tisu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secara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berhemah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dibuang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tong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disediakan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Memastikan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barangan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peribadi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ditinggalkan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tandas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20883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PANTRI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279571"/>
            <a:ext cx="4191000" cy="3816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dibasuh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setelah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diletakkan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asal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mudah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rosak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disimpan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peti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sejuk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melebihi</a:t>
            </a:r>
            <a:r>
              <a:rPr lang="en-US" sz="1100" dirty="0" smtClean="0">
                <a:latin typeface="Century Gothic" panose="020B0502020202020204" pitchFamily="34" charset="0"/>
              </a:rPr>
              <a:t> 7 </a:t>
            </a:r>
            <a:r>
              <a:rPr lang="en-US" sz="1100" dirty="0" err="1" smtClean="0">
                <a:latin typeface="Century Gothic" panose="020B0502020202020204" pitchFamily="34" charset="0"/>
              </a:rPr>
              <a:t>hari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sisa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dibuang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tong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disediakan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elektrik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berfungsi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keselamatannya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Kerusi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semula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Meja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bersih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pantri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elektrik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26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6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29509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lbertus Extra Bold" panose="020E0802040304020204" pitchFamily="34" charset="0"/>
            </a:endParaRP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PANDUAN </a:t>
            </a:r>
            <a:r>
              <a:rPr lang="en-US" dirty="0">
                <a:latin typeface="Albertus Extra Bold" panose="020E0802040304020204" pitchFamily="34" charset="0"/>
              </a:rPr>
              <a:t>PENGGUNAAN </a:t>
            </a:r>
          </a:p>
          <a:p>
            <a:pPr algn="ctr"/>
            <a:r>
              <a:rPr lang="en-US" dirty="0">
                <a:latin typeface="Albertus Extra Bold" panose="020E0802040304020204" pitchFamily="34" charset="0"/>
              </a:rPr>
              <a:t>MESIN </a:t>
            </a:r>
            <a:r>
              <a:rPr lang="en-US" dirty="0" smtClean="0">
                <a:latin typeface="Albertus Extra Bold" panose="020E0802040304020204" pitchFamily="34" charset="0"/>
              </a:rPr>
              <a:t>LAMINATE</a:t>
            </a:r>
            <a:endParaRPr lang="en-US" dirty="0">
              <a:latin typeface="Albertus Extra Bold" panose="020E0802040304020204" pitchFamily="34" charset="0"/>
            </a:endParaRPr>
          </a:p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18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705709" y="1981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5848709" y="1981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01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05709" y="34290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05709" y="48768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/>
          <p:cNvSpPr/>
          <p:nvPr/>
        </p:nvSpPr>
        <p:spPr>
          <a:xfrm>
            <a:off x="5844396" y="34290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02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5844396" y="48768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03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0196" y="376160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Tunggu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sehingga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lampu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hijau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seperti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berikut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menyala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30196" y="5128735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Masukkan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dokumen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hendak</a:t>
            </a:r>
            <a:r>
              <a:rPr lang="en-US" sz="1200" b="1" dirty="0" smtClean="0">
                <a:latin typeface="Agency FB" panose="020B0503020202020204" pitchFamily="34" charset="0"/>
              </a:rPr>
              <a:t> di </a:t>
            </a:r>
            <a:r>
              <a:rPr lang="en-US" sz="1200" b="1" i="1" dirty="0" smtClean="0">
                <a:latin typeface="Agency FB" panose="020B0503020202020204" pitchFamily="34" charset="0"/>
              </a:rPr>
              <a:t>laminate </a:t>
            </a:r>
            <a:r>
              <a:rPr lang="en-US" sz="1200" b="1" dirty="0" err="1" smtClean="0">
                <a:latin typeface="Agency FB" panose="020B0503020202020204" pitchFamily="34" charset="0"/>
              </a:rPr>
              <a:t>mengikut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arah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seperti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berikut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34509" y="2153333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Pastikan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mesin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i="1" dirty="0" smtClean="0">
                <a:latin typeface="Agency FB" panose="020B0503020202020204" pitchFamily="34" charset="0"/>
              </a:rPr>
              <a:t>laminate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telah</a:t>
            </a:r>
            <a:r>
              <a:rPr lang="en-US" sz="1200" b="1" dirty="0" smtClean="0">
                <a:latin typeface="Agency FB" panose="020B0503020202020204" pitchFamily="34" charset="0"/>
              </a:rPr>
              <a:t> di </a:t>
            </a:r>
            <a:r>
              <a:rPr lang="en-US" sz="1200" b="1" dirty="0" err="1" smtClean="0">
                <a:latin typeface="Agency FB" panose="020B0503020202020204" pitchFamily="34" charset="0"/>
              </a:rPr>
              <a:t>buka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suisnya</a:t>
            </a:r>
            <a:r>
              <a:rPr lang="en-US" sz="1200" b="1" dirty="0" smtClean="0">
                <a:latin typeface="Agency FB" panose="020B0503020202020204" pitchFamily="34" charset="0"/>
              </a:rPr>
              <a:t>. </a:t>
            </a:r>
            <a:r>
              <a:rPr lang="en-US" sz="1200" b="1" dirty="0" err="1" smtClean="0">
                <a:latin typeface="Agency FB" panose="020B0503020202020204" pitchFamily="34" charset="0"/>
              </a:rPr>
              <a:t>Tekan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butang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i="1" dirty="0" smtClean="0">
                <a:latin typeface="Agency FB" panose="020B0503020202020204" pitchFamily="34" charset="0"/>
              </a:rPr>
              <a:t>Power.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pic>
        <p:nvPicPr>
          <p:cNvPr id="27" name="Picture 2" descr="C:\Users\aini\Pictures\IMG20170713103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9104" b="9055"/>
          <a:stretch/>
        </p:blipFill>
        <p:spPr bwMode="auto">
          <a:xfrm>
            <a:off x="4705709" y="1981200"/>
            <a:ext cx="103044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486400" y="2333570"/>
            <a:ext cx="228600" cy="533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2" descr="C:\Users\aini\Pictures\IMG201707131035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53" t="19104" b="9055"/>
          <a:stretch/>
        </p:blipFill>
        <p:spPr bwMode="auto">
          <a:xfrm>
            <a:off x="4705709" y="3429000"/>
            <a:ext cx="103044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749507" y="3560258"/>
            <a:ext cx="228600" cy="318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aini\Pictures\IMG2017071310361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6" t="11400" b="13275"/>
          <a:stretch/>
        </p:blipFill>
        <p:spPr bwMode="auto">
          <a:xfrm>
            <a:off x="4705709" y="4876800"/>
            <a:ext cx="103044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Up Arrow 38"/>
          <p:cNvSpPr/>
          <p:nvPr/>
        </p:nvSpPr>
        <p:spPr>
          <a:xfrm>
            <a:off x="5104800" y="5503518"/>
            <a:ext cx="116132" cy="173763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ALAT PEMADAM API</a:t>
            </a:r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42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aini\Desktop\EKSA 2017 (JK PROMOSI)\CARA-MENGGUNAKAN-ALAT-PEMADAM-APi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3" y="2362200"/>
            <a:ext cx="4267200" cy="27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4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BILIK MESYUARAT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161178"/>
            <a:ext cx="4191000" cy="42396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Meja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bersih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kerusi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semula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Suis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lampu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LCD </a:t>
            </a:r>
            <a:r>
              <a:rPr lang="en-US" sz="1100" dirty="0" err="1" smtClean="0">
                <a:latin typeface="Century Gothic" panose="020B0502020202020204" pitchFamily="34" charset="0"/>
              </a:rPr>
              <a:t>dimatikan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sebelum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meninggalkan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mesyuarat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mesyuarat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baki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ditinggalkan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mesyuarat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Papan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putih</a:t>
            </a:r>
            <a:r>
              <a:rPr lang="en-US" sz="1100" dirty="0" smtClean="0">
                <a:latin typeface="Century Gothic" panose="020B0502020202020204" pitchFamily="34" charset="0"/>
              </a:rPr>
              <a:t> (</a:t>
            </a:r>
            <a:r>
              <a:rPr lang="en-US" sz="1100" i="1" dirty="0" smtClean="0">
                <a:latin typeface="Century Gothic" panose="020B0502020202020204" pitchFamily="34" charset="0"/>
              </a:rPr>
              <a:t>whiteboard</a:t>
            </a:r>
            <a:r>
              <a:rPr lang="en-US" sz="1100" dirty="0" smtClean="0">
                <a:latin typeface="Century Gothic" panose="020B0502020202020204" pitchFamily="34" charset="0"/>
              </a:rPr>
              <a:t>) </a:t>
            </a:r>
            <a:r>
              <a:rPr lang="en-US" sz="1100" dirty="0" err="1" smtClean="0">
                <a:latin typeface="Century Gothic" panose="020B0502020202020204" pitchFamily="34" charset="0"/>
              </a:rPr>
              <a:t>dibersihkan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mesyuarat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teratur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Buang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bakul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disediakan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Mohon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kerjasama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menjaga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kemudahan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pejabat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bersama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883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BILIK PERBINCANGAN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186494"/>
            <a:ext cx="4191000" cy="39857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Meja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bersih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kerusi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semula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Suis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lampu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dimatikan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sebelum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meninggalkan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perbincangan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dokumen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baki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ditinggalkan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perbincangan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Papan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putih</a:t>
            </a:r>
            <a:r>
              <a:rPr lang="en-US" sz="1100" dirty="0" smtClean="0">
                <a:latin typeface="Century Gothic" panose="020B0502020202020204" pitchFamily="34" charset="0"/>
              </a:rPr>
              <a:t> (</a:t>
            </a:r>
            <a:r>
              <a:rPr lang="en-US" sz="1100" i="1" dirty="0" smtClean="0">
                <a:latin typeface="Century Gothic" panose="020B0502020202020204" pitchFamily="34" charset="0"/>
              </a:rPr>
              <a:t>whiteboard</a:t>
            </a:r>
            <a:r>
              <a:rPr lang="en-US" sz="1100" dirty="0" smtClean="0">
                <a:latin typeface="Century Gothic" panose="020B0502020202020204" pitchFamily="34" charset="0"/>
              </a:rPr>
              <a:t>) </a:t>
            </a:r>
            <a:r>
              <a:rPr lang="en-US" sz="1100" dirty="0" err="1" smtClean="0">
                <a:latin typeface="Century Gothic" panose="020B0502020202020204" pitchFamily="34" charset="0"/>
              </a:rPr>
              <a:t>dibersihkan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perbincangan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teratur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Buang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bakul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disediakan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Mohon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kerjasama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menjaga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kemudahan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pejabat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bersama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BILIK FOTOSTAT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617872"/>
            <a:ext cx="4191000" cy="27161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mesin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fotostat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mesin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perincih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berfungsi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fotostat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bersih</a:t>
            </a:r>
            <a:r>
              <a:rPr lang="en-US" sz="1100" dirty="0" smtClean="0">
                <a:latin typeface="Century Gothic" panose="020B0502020202020204" pitchFamily="34" charset="0"/>
              </a:rPr>
              <a:t>, </a:t>
            </a:r>
            <a:r>
              <a:rPr lang="en-US" sz="1100" dirty="0" err="1" smtClean="0">
                <a:latin typeface="Century Gothic" panose="020B0502020202020204" pitchFamily="34" charset="0"/>
              </a:rPr>
              <a:t>kemas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selamat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Pengguna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dikehendaki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mengisi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buku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daftar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penggunaan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untuk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kerja-kerja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fotostat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Memastikan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mesin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fotostat</a:t>
            </a:r>
            <a:r>
              <a:rPr lang="en-US" sz="1100" dirty="0" smtClean="0">
                <a:latin typeface="Century Gothic" panose="020B0502020202020204" pitchFamily="34" charset="0"/>
              </a:rPr>
              <a:t>, </a:t>
            </a:r>
            <a:r>
              <a:rPr lang="en-US" sz="1100" dirty="0" err="1" smtClean="0">
                <a:latin typeface="Century Gothic" panose="020B0502020202020204" pitchFamily="34" charset="0"/>
              </a:rPr>
              <a:t>mesin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perincih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lampu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sebelum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meninggalkan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mesin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883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SURAU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660065"/>
            <a:ext cx="4191000" cy="22929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Sejadah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telekung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disimpan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smtClean="0">
                <a:latin typeface="Century Gothic" panose="020B0502020202020204" pitchFamily="34" charset="0"/>
              </a:rPr>
              <a:t>Al-Quran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buku-buku</a:t>
            </a:r>
            <a:r>
              <a:rPr lang="en-US" sz="1100" dirty="0" smtClean="0">
                <a:latin typeface="Century Gothic" panose="020B0502020202020204" pitchFamily="34" charset="0"/>
              </a:rPr>
              <a:t> agama </a:t>
            </a:r>
            <a:r>
              <a:rPr lang="en-US" sz="1100" dirty="0" err="1" smtClean="0">
                <a:latin typeface="Century Gothic" panose="020B0502020202020204" pitchFamily="34" charset="0"/>
              </a:rPr>
              <a:t>disimpan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dibaca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Telefon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bimbit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atau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mod </a:t>
            </a:r>
            <a:r>
              <a:rPr lang="en-US" sz="1100" dirty="0" err="1" smtClean="0">
                <a:latin typeface="Century Gothic" panose="020B0502020202020204" pitchFamily="34" charset="0"/>
              </a:rPr>
              <a:t>senyap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membuat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bising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surau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surau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6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PUSAT SUMBER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44723"/>
            <a:ext cx="4191000" cy="28854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Bahan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bacaan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dibenarkan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dibawa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keluar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tanpa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kebenaran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petugas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pusat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sumber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Bahan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bacaan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dirosakkan</a:t>
            </a:r>
            <a:r>
              <a:rPr lang="en-US" sz="1100" dirty="0" smtClean="0">
                <a:latin typeface="Century Gothic" panose="020B0502020202020204" pitchFamily="34" charset="0"/>
              </a:rPr>
              <a:t> (</a:t>
            </a:r>
            <a:r>
              <a:rPr lang="en-US" sz="1100" dirty="0" err="1" smtClean="0">
                <a:latin typeface="Century Gothic" panose="020B0502020202020204" pitchFamily="34" charset="0"/>
              </a:rPr>
              <a:t>koyak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potong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conteng</a:t>
            </a:r>
            <a:r>
              <a:rPr lang="en-US" sz="1100" dirty="0" smtClean="0">
                <a:latin typeface="Century Gothic" panose="020B0502020202020204" pitchFamily="34" charset="0"/>
              </a:rPr>
              <a:t>).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Telefon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bimbit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/</a:t>
            </a:r>
            <a:r>
              <a:rPr lang="en-US" sz="1100" dirty="0" err="1" smtClean="0">
                <a:latin typeface="Century Gothic" panose="020B0502020202020204" pitchFamily="34" charset="0"/>
              </a:rPr>
              <a:t>berada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mod </a:t>
            </a:r>
            <a:r>
              <a:rPr lang="en-US" sz="1100" dirty="0" err="1" smtClean="0">
                <a:latin typeface="Century Gothic" panose="020B0502020202020204" pitchFamily="34" charset="0"/>
              </a:rPr>
              <a:t>senyap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membuat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bising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Bahan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bacaan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diletakkan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kembali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asalnya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dibaca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pusat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sumber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883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BILIK GIMNASIUM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744713"/>
            <a:ext cx="419100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gim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mudah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alih</a:t>
            </a:r>
            <a:r>
              <a:rPr lang="en-US" sz="1100" dirty="0" smtClean="0">
                <a:latin typeface="Century Gothic" panose="020B0502020202020204" pitchFamily="34" charset="0"/>
              </a:rPr>
              <a:t> (</a:t>
            </a:r>
            <a:r>
              <a:rPr lang="en-US" sz="1100" i="1" dirty="0" err="1" smtClean="0">
                <a:latin typeface="Century Gothic" panose="020B0502020202020204" pitchFamily="34" charset="0"/>
              </a:rPr>
              <a:t>dumbell</a:t>
            </a:r>
            <a:r>
              <a:rPr lang="en-US" sz="1100" i="1" dirty="0" smtClean="0">
                <a:latin typeface="Century Gothic" panose="020B0502020202020204" pitchFamily="34" charset="0"/>
              </a:rPr>
              <a:t>, exercise ball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dll</a:t>
            </a:r>
            <a:r>
              <a:rPr lang="en-US" sz="1100" dirty="0" smtClean="0">
                <a:latin typeface="Century Gothic" panose="020B0502020202020204" pitchFamily="34" charset="0"/>
              </a:rPr>
              <a:t>.)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diletakkan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asal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selesai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Memastikan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pintu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dikunci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sebelum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meninggalkan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gimnasium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9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STOR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90800"/>
            <a:ext cx="4191000" cy="33932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Hanya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kakitangan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bertugas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dibenarkan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memasuki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stor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Catat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nama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pemohon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jenis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barang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dimohon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buku</a:t>
            </a:r>
            <a:r>
              <a:rPr lang="en-US" sz="1100" dirty="0" smtClean="0">
                <a:latin typeface="Century Gothic" panose="020B0502020202020204" pitchFamily="34" charset="0"/>
              </a:rPr>
              <a:t>/</a:t>
            </a:r>
            <a:r>
              <a:rPr lang="en-US" sz="1100" dirty="0" err="1" smtClean="0">
                <a:latin typeface="Century Gothic" panose="020B0502020202020204" pitchFamily="34" charset="0"/>
              </a:rPr>
              <a:t>borang</a:t>
            </a:r>
            <a:r>
              <a:rPr lang="en-US" sz="1100" dirty="0" smtClean="0">
                <a:latin typeface="Century Gothic" panose="020B0502020202020204" pitchFamily="34" charset="0"/>
              </a:rPr>
              <a:t>/</a:t>
            </a:r>
            <a:r>
              <a:rPr lang="en-US" sz="1100" dirty="0" err="1" smtClean="0">
                <a:latin typeface="Century Gothic" panose="020B0502020202020204" pitchFamily="34" charset="0"/>
              </a:rPr>
              <a:t>sistem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disediakan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Barangan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inventori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mengikut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kategori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lokasi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ditetapkan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Memastikan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alat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pemadam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api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berada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sesuai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baik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Memastikan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suis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pintu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dikunci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sebelum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meninggalkan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stor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stor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883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BILIK FAIL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575431"/>
            <a:ext cx="4191000" cy="24622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Hanya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kakitangan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dibenarkan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sahaja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boleh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memasuki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fail.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Pastikan</a:t>
            </a:r>
            <a:r>
              <a:rPr lang="en-US" sz="1100" dirty="0" smtClean="0">
                <a:latin typeface="Century Gothic" panose="020B0502020202020204" pitchFamily="34" charset="0"/>
              </a:rPr>
              <a:t> fail-fail </a:t>
            </a:r>
            <a:r>
              <a:rPr lang="en-US" sz="1100" dirty="0" err="1" smtClean="0">
                <a:latin typeface="Century Gothic" panose="020B0502020202020204" pitchFamily="34" charset="0"/>
              </a:rPr>
              <a:t>tersusun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rapi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kabinet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disimpan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semula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asal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Catat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nombor</a:t>
            </a:r>
            <a:r>
              <a:rPr lang="en-US" sz="1100" dirty="0" smtClean="0">
                <a:latin typeface="Century Gothic" panose="020B0502020202020204" pitchFamily="34" charset="0"/>
              </a:rPr>
              <a:t>, fail/</a:t>
            </a:r>
            <a:r>
              <a:rPr lang="en-US" sz="1100" dirty="0" err="1" smtClean="0">
                <a:latin typeface="Century Gothic" panose="020B0502020202020204" pitchFamily="34" charset="0"/>
              </a:rPr>
              <a:t>perkara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serta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nama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pengguna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buku</a:t>
            </a:r>
            <a:r>
              <a:rPr lang="en-US" sz="1100" dirty="0" smtClean="0">
                <a:latin typeface="Century Gothic" panose="020B0502020202020204" pitchFamily="34" charset="0"/>
              </a:rPr>
              <a:t>/</a:t>
            </a:r>
            <a:r>
              <a:rPr lang="en-US" sz="1100" dirty="0" err="1" smtClean="0">
                <a:latin typeface="Century Gothic" panose="020B0502020202020204" pitchFamily="34" charset="0"/>
              </a:rPr>
              <a:t>sistem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disediakan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barang-barang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peribadi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simpan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fail.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Sentiasa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menjaga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keselamatan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kebersihan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bilik</a:t>
            </a:r>
            <a:r>
              <a:rPr lang="en-US" sz="1100" dirty="0" smtClean="0">
                <a:latin typeface="Century Gothic" panose="020B0502020202020204" pitchFamily="34" charset="0"/>
              </a:rPr>
              <a:t> fail.</a:t>
            </a: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1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BILIK TEKNIKAL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46219"/>
            <a:ext cx="4191000" cy="19543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Hanya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pegawai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bertugas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dibenarkan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memasuki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bilik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teknikal</a:t>
            </a:r>
            <a:r>
              <a:rPr lang="en-US" sz="1100" dirty="0">
                <a:latin typeface="Century Gothic" panose="020B0502020202020204" pitchFamily="34" charset="0"/>
              </a:rPr>
              <a:t>. 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Barangan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disusun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mengikut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kategori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barang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dan</a:t>
            </a:r>
            <a:r>
              <a:rPr lang="en-US" sz="1100" dirty="0">
                <a:latin typeface="Century Gothic" panose="020B0502020202020204" pitchFamily="34" charset="0"/>
              </a:rPr>
              <a:t> di </a:t>
            </a:r>
            <a:r>
              <a:rPr lang="en-US" sz="1100" dirty="0" err="1">
                <a:latin typeface="Century Gothic" panose="020B0502020202020204" pitchFamily="34" charset="0"/>
              </a:rPr>
              <a:t>lokasi</a:t>
            </a:r>
            <a:r>
              <a:rPr lang="en-US" sz="1100" dirty="0">
                <a:latin typeface="Century Gothic" panose="020B0502020202020204" pitchFamily="34" charset="0"/>
              </a:rPr>
              <a:t> yang </a:t>
            </a:r>
            <a:r>
              <a:rPr lang="en-US" sz="1100" dirty="0" err="1">
                <a:latin typeface="Century Gothic" panose="020B0502020202020204" pitchFamily="34" charset="0"/>
              </a:rPr>
              <a:t>ditetapkan</a:t>
            </a:r>
            <a:r>
              <a:rPr lang="en-US" sz="1100" dirty="0">
                <a:latin typeface="Century Gothic" panose="020B0502020202020204" pitchFamily="34" charset="0"/>
              </a:rPr>
              <a:t>. 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Memastikan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suis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sentiasa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ditutup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pintu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dikunci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sebelum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meninggalkan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bilik</a:t>
            </a:r>
            <a:r>
              <a:rPr lang="en-US" sz="1100" dirty="0">
                <a:latin typeface="Century Gothic" panose="020B0502020202020204" pitchFamily="34" charset="0"/>
              </a:rPr>
              <a:t>. 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Kebersihan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keselamatan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bilik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hendaklah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sentiasa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dijaga</a:t>
            </a:r>
            <a:r>
              <a:rPr lang="en-US" sz="1100" dirty="0">
                <a:latin typeface="Century Gothic" panose="020B0502020202020204" pitchFamily="34" charset="0"/>
              </a:rPr>
              <a:t>. </a:t>
            </a:r>
            <a:endParaRPr lang="en-US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20883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DEWAN SERBAGUNA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2296448"/>
            <a:ext cx="4191000" cy="36471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Gunakan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i="1" dirty="0" smtClean="0">
                <a:latin typeface="Century Gothic" panose="020B0502020202020204" pitchFamily="34" charset="0"/>
              </a:rPr>
              <a:t>non-permanent marker pens </a:t>
            </a:r>
            <a:r>
              <a:rPr lang="en-US" sz="1100" dirty="0" err="1" smtClean="0">
                <a:latin typeface="Century Gothic" panose="020B0502020202020204" pitchFamily="34" charset="0"/>
              </a:rPr>
              <a:t>untuk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menulis</a:t>
            </a:r>
            <a:r>
              <a:rPr lang="en-US" sz="1100" dirty="0" smtClean="0">
                <a:latin typeface="Century Gothic" panose="020B0502020202020204" pitchFamily="34" charset="0"/>
              </a:rPr>
              <a:t>. </a:t>
            </a:r>
            <a:r>
              <a:rPr lang="en-US" sz="1100" i="1" dirty="0">
                <a:latin typeface="Century Gothic" panose="020B0502020202020204" pitchFamily="34" charset="0"/>
              </a:rPr>
              <a:t>W</a:t>
            </a:r>
            <a:r>
              <a:rPr lang="en-US" sz="1100" i="1" dirty="0" smtClean="0">
                <a:latin typeface="Century Gothic" panose="020B0502020202020204" pitchFamily="34" charset="0"/>
              </a:rPr>
              <a:t>hiteboard marker </a:t>
            </a:r>
            <a:r>
              <a:rPr lang="en-US" sz="1100" dirty="0" smtClean="0">
                <a:latin typeface="Century Gothic" panose="020B0502020202020204" pitchFamily="34" charset="0"/>
              </a:rPr>
              <a:t>&amp; </a:t>
            </a:r>
            <a:r>
              <a:rPr lang="en-US" sz="1100" dirty="0" err="1" smtClean="0">
                <a:latin typeface="Century Gothic" panose="020B0502020202020204" pitchFamily="34" charset="0"/>
              </a:rPr>
              <a:t>pemadam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diletakkan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tempatnya</a:t>
            </a:r>
            <a:r>
              <a:rPr lang="en-US" sz="1100" dirty="0" smtClean="0">
                <a:latin typeface="Century Gothic" panose="020B0502020202020204" pitchFamily="34" charset="0"/>
              </a:rPr>
              <a:t>. </a:t>
            </a:r>
            <a:r>
              <a:rPr lang="en-US" sz="1100" dirty="0" err="1" smtClean="0">
                <a:latin typeface="Century Gothic" panose="020B0502020202020204" pitchFamily="34" charset="0"/>
              </a:rPr>
              <a:t>Pastikan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i="1" dirty="0" smtClean="0">
                <a:latin typeface="Century Gothic" panose="020B0502020202020204" pitchFamily="34" charset="0"/>
              </a:rPr>
              <a:t>whiteboard </a:t>
            </a:r>
            <a:r>
              <a:rPr lang="en-US" sz="1100" dirty="0" err="1" smtClean="0">
                <a:latin typeface="Century Gothic" panose="020B0502020202020204" pitchFamily="34" charset="0"/>
              </a:rPr>
              <a:t>dibersihkan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selesai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  <a:endParaRPr lang="en-US" sz="1100" i="1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Dilarang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merokok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Suis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lampu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LCD </a:t>
            </a:r>
            <a:r>
              <a:rPr lang="en-US" sz="1100" i="1" dirty="0" smtClean="0">
                <a:latin typeface="Century Gothic" panose="020B0502020202020204" pitchFamily="34" charset="0"/>
              </a:rPr>
              <a:t>projector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ditutup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selesai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sampah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atas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lantai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Pastikan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peralatan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perhiasan</a:t>
            </a:r>
            <a:r>
              <a:rPr lang="en-US" sz="1100" dirty="0" smtClean="0">
                <a:latin typeface="Century Gothic" panose="020B0502020202020204" pitchFamily="34" charset="0"/>
              </a:rPr>
              <a:t> / </a:t>
            </a:r>
            <a:r>
              <a:rPr lang="en-US" sz="1100" dirty="0" err="1" smtClean="0">
                <a:latin typeface="Century Gothic" panose="020B0502020202020204" pitchFamily="34" charset="0"/>
              </a:rPr>
              <a:t>persekitaran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keadaan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tersusun</a:t>
            </a:r>
            <a:r>
              <a:rPr lang="en-US" sz="1100" dirty="0" smtClean="0">
                <a:latin typeface="Century Gothic" panose="020B0502020202020204" pitchFamily="34" charset="0"/>
              </a:rPr>
              <a:t>, </a:t>
            </a:r>
            <a:r>
              <a:rPr lang="en-US" sz="1100" dirty="0" err="1" smtClean="0">
                <a:latin typeface="Century Gothic" panose="020B0502020202020204" pitchFamily="34" charset="0"/>
              </a:rPr>
              <a:t>bersih</a:t>
            </a:r>
            <a:r>
              <a:rPr lang="en-US" sz="1100" dirty="0" smtClean="0">
                <a:latin typeface="Century Gothic" panose="020B0502020202020204" pitchFamily="34" charset="0"/>
              </a:rPr>
              <a:t>, </a:t>
            </a:r>
            <a:r>
              <a:rPr lang="en-US" sz="1100" dirty="0" err="1" smtClean="0">
                <a:latin typeface="Century Gothic" panose="020B0502020202020204" pitchFamily="34" charset="0"/>
              </a:rPr>
              <a:t>kemas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berdebu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Kerusi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meja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semula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tempatnya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setelah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kerosakan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perlu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dilaporkan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kepada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pegawai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29509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MAKMAL KOMPUTER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797308"/>
            <a:ext cx="4191000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dibenarkan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masuk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makmal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komputer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tanpa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kebenaran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pensyarah</a:t>
            </a:r>
            <a:r>
              <a:rPr lang="en-US" sz="1100" dirty="0" smtClean="0">
                <a:latin typeface="Century Gothic" panose="020B0502020202020204" pitchFamily="34" charset="0"/>
              </a:rPr>
              <a:t>/</a:t>
            </a:r>
            <a:r>
              <a:rPr lang="en-US" sz="1100" dirty="0" err="1" smtClean="0">
                <a:latin typeface="Century Gothic" panose="020B0502020202020204" pitchFamily="34" charset="0"/>
              </a:rPr>
              <a:t>penyelaras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membuat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bising</a:t>
            </a:r>
            <a:r>
              <a:rPr lang="en-US" sz="1100" dirty="0">
                <a:latin typeface="Century Gothic" panose="020B0502020202020204" pitchFamily="34" charset="0"/>
              </a:rPr>
              <a:t>.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endParaRPr lang="en-US" sz="1100" dirty="0" smtClean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dibenarkan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membawa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masuk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makanan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minuman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Catat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segala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penggunaan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Buku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Rekod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Penggunaan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Makmal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membawa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masuk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sebarang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perisian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luar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kecuali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dengan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keizinan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pensyarah</a:t>
            </a:r>
            <a:r>
              <a:rPr lang="en-US" sz="1100" dirty="0" smtClean="0">
                <a:latin typeface="Century Gothic" panose="020B0502020202020204" pitchFamily="34" charset="0"/>
              </a:rPr>
              <a:t>/</a:t>
            </a:r>
            <a:r>
              <a:rPr lang="en-US" sz="1100" dirty="0" err="1" smtClean="0">
                <a:latin typeface="Century Gothic" panose="020B0502020202020204" pitchFamily="34" charset="0"/>
              </a:rPr>
              <a:t>penyelaras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-US" sz="1100" dirty="0" err="1">
                <a:latin typeface="Century Gothic" panose="020B0502020202020204" pitchFamily="34" charset="0"/>
              </a:rPr>
              <a:t>Suis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komputer</a:t>
            </a:r>
            <a:r>
              <a:rPr lang="en-US" sz="1100" dirty="0" smtClean="0">
                <a:latin typeface="Century Gothic" panose="020B0502020202020204" pitchFamily="34" charset="0"/>
              </a:rPr>
              <a:t>, </a:t>
            </a:r>
            <a:r>
              <a:rPr lang="en-US" sz="1100" dirty="0" err="1" smtClean="0">
                <a:latin typeface="Century Gothic" panose="020B0502020202020204" pitchFamily="34" charset="0"/>
              </a:rPr>
              <a:t>lampu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dan</a:t>
            </a:r>
            <a:r>
              <a:rPr lang="en-US" sz="1100" dirty="0">
                <a:latin typeface="Century Gothic" panose="020B0502020202020204" pitchFamily="34" charset="0"/>
              </a:rPr>
              <a:t> LCD </a:t>
            </a:r>
            <a:r>
              <a:rPr lang="en-US" sz="1100" i="1" dirty="0">
                <a:latin typeface="Century Gothic" panose="020B0502020202020204" pitchFamily="34" charset="0"/>
              </a:rPr>
              <a:t>projector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ditutup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selepas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selesai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FontTx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Susun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semula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kerusi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selepas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digunakan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FontTx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mengubah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kedudukan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asal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komputer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perabot</a:t>
            </a:r>
            <a:r>
              <a:rPr lang="en-US" sz="1100" dirty="0" smtClean="0">
                <a:latin typeface="Century Gothic" panose="020B0502020202020204" pitchFamily="34" charset="0"/>
              </a:rPr>
              <a:t> di </a:t>
            </a:r>
            <a:r>
              <a:rPr lang="en-US" sz="1100" dirty="0" err="1" smtClean="0">
                <a:latin typeface="Century Gothic" panose="020B0502020202020204" pitchFamily="34" charset="0"/>
              </a:rPr>
              <a:t>dalam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makmal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komputer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-US" sz="1100" dirty="0" err="1">
                <a:latin typeface="Century Gothic" panose="020B0502020202020204" pitchFamily="34" charset="0"/>
              </a:rPr>
              <a:t>Kebersihan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keselamatan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makmal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komputer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hendaklah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sentiasa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dijaga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  <a:p>
            <a:pPr marL="228600" indent="-228600" algn="just">
              <a:buFontTx/>
              <a:buAutoNum type="arabicPeriod"/>
            </a:pPr>
            <a:endParaRPr lang="en-US" sz="1100" dirty="0">
              <a:latin typeface="Century Gothic" panose="020B0502020202020204" pitchFamily="34" charset="0"/>
            </a:endParaRPr>
          </a:p>
          <a:p>
            <a:pPr marL="228600" indent="-228600" algn="just">
              <a:buFontTx/>
              <a:buAutoNum type="arabicPeriod"/>
            </a:pPr>
            <a:r>
              <a:rPr lang="en-US" sz="1100" dirty="0" err="1">
                <a:latin typeface="Century Gothic" panose="020B0502020202020204" pitchFamily="34" charset="0"/>
              </a:rPr>
              <a:t>Sebarang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kerosakan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perlu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dilaporkan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kepada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pegawai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bertanggungjawab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ETIKA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MAKMAL ELEKTRIK</a:t>
            </a:r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1890385"/>
            <a:ext cx="4191000" cy="46628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Pakai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kasut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dan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pakaian</a:t>
            </a:r>
            <a:r>
              <a:rPr lang="en-US" sz="1100" dirty="0" smtClean="0">
                <a:latin typeface="Century Gothic" panose="020B0502020202020204" pitchFamily="34" charset="0"/>
              </a:rPr>
              <a:t> yang </a:t>
            </a:r>
            <a:r>
              <a:rPr lang="en-US" sz="1100" dirty="0" err="1" smtClean="0">
                <a:latin typeface="Century Gothic" panose="020B0502020202020204" pitchFamily="34" charset="0"/>
              </a:rPr>
              <a:t>sesuai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untuk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mengelakkan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kemalangan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1100" dirty="0" err="1" smtClean="0">
                <a:latin typeface="Century Gothic" panose="020B0502020202020204" pitchFamily="34" charset="0"/>
              </a:rPr>
              <a:t>Tidak</a:t>
            </a:r>
            <a:r>
              <a:rPr lang="en-US" sz="1100" dirty="0" smtClean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membawa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makanan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minuman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ke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>
                <a:latin typeface="Century Gothic" panose="020B0502020202020204" pitchFamily="34" charset="0"/>
              </a:rPr>
              <a:t>dalam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en-US" sz="1100" dirty="0" err="1" smtClean="0">
                <a:latin typeface="Century Gothic" panose="020B0502020202020204" pitchFamily="34" charset="0"/>
              </a:rPr>
              <a:t>bengkel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 err="1" smtClean="0">
                <a:latin typeface="Century Gothic" panose="020B0502020202020204" pitchFamily="34" charset="0"/>
              </a:rPr>
              <a:t>Pastikan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ruang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kerja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mempunyai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susun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atur</a:t>
            </a:r>
            <a:r>
              <a:rPr lang="es-ES" sz="1100" dirty="0" smtClean="0">
                <a:latin typeface="Century Gothic" panose="020B0502020202020204" pitchFamily="34" charset="0"/>
              </a:rPr>
              <a:t> yang </a:t>
            </a:r>
            <a:r>
              <a:rPr lang="es-ES" sz="1100" dirty="0" err="1" smtClean="0">
                <a:latin typeface="Century Gothic" panose="020B0502020202020204" pitchFamily="34" charset="0"/>
              </a:rPr>
              <a:t>baik</a:t>
            </a:r>
            <a:r>
              <a:rPr lang="es-ES" sz="1100" dirty="0" smtClean="0">
                <a:latin typeface="Century Gothic" panose="020B0502020202020204" pitchFamily="34" charset="0"/>
              </a:rPr>
              <a:t>, </a:t>
            </a:r>
            <a:r>
              <a:rPr lang="es-ES" sz="1100" dirty="0" err="1" smtClean="0">
                <a:latin typeface="Century Gothic" panose="020B0502020202020204" pitchFamily="34" charset="0"/>
              </a:rPr>
              <a:t>mendapat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cahaya</a:t>
            </a:r>
            <a:r>
              <a:rPr lang="es-ES" sz="1100" dirty="0" smtClean="0">
                <a:latin typeface="Century Gothic" panose="020B0502020202020204" pitchFamily="34" charset="0"/>
              </a:rPr>
              <a:t> yang </a:t>
            </a:r>
            <a:r>
              <a:rPr lang="es-ES" sz="1100" dirty="0" err="1" smtClean="0">
                <a:latin typeface="Century Gothic" panose="020B0502020202020204" pitchFamily="34" charset="0"/>
              </a:rPr>
              <a:t>mencukupi</a:t>
            </a:r>
            <a:r>
              <a:rPr lang="es-ES" sz="1100" dirty="0" smtClean="0">
                <a:latin typeface="Century Gothic" panose="020B0502020202020204" pitchFamily="34" charset="0"/>
              </a:rPr>
              <a:t> dan </a:t>
            </a:r>
            <a:r>
              <a:rPr lang="es-ES" sz="1100" dirty="0" err="1" smtClean="0">
                <a:latin typeface="Century Gothic" panose="020B0502020202020204" pitchFamily="34" charset="0"/>
              </a:rPr>
              <a:t>berada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dalam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keadaan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bersih</a:t>
            </a:r>
            <a:r>
              <a:rPr lang="es-ES" sz="1100" dirty="0" smtClean="0"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 err="1">
                <a:latin typeface="Century Gothic" panose="020B0502020202020204" pitchFamily="34" charset="0"/>
              </a:rPr>
              <a:t>Berhati-hati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semasa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mengendalikan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alatan</a:t>
            </a:r>
            <a:r>
              <a:rPr lang="es-ES" sz="1100" dirty="0">
                <a:latin typeface="Century Gothic" panose="020B0502020202020204" pitchFamily="34" charset="0"/>
              </a:rPr>
              <a:t> dan </a:t>
            </a:r>
            <a:r>
              <a:rPr lang="es-ES" sz="1100" dirty="0" err="1">
                <a:latin typeface="Century Gothic" panose="020B0502020202020204" pitchFamily="34" charset="0"/>
              </a:rPr>
              <a:t>mesin</a:t>
            </a:r>
            <a:r>
              <a:rPr lang="es-ES" sz="1100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 err="1">
                <a:latin typeface="Century Gothic" panose="020B0502020202020204" pitchFamily="34" charset="0"/>
              </a:rPr>
              <a:t>Matikan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suis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kecemasan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sekiranya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berlaku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kemalangan</a:t>
            </a:r>
            <a:r>
              <a:rPr lang="es-ES" sz="1100" dirty="0">
                <a:latin typeface="Century Gothic" panose="020B0502020202020204" pitchFamily="34" charset="0"/>
              </a:rPr>
              <a:t>. </a:t>
            </a:r>
            <a:endParaRPr lang="es-ES" sz="1100" dirty="0" smtClean="0">
              <a:latin typeface="Century Gothic" panose="020B0502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>
                <a:latin typeface="Century Gothic" panose="020B0502020202020204" pitchFamily="34" charset="0"/>
              </a:rPr>
              <a:t>Simpan </a:t>
            </a:r>
            <a:r>
              <a:rPr lang="es-ES" sz="1100" dirty="0" err="1">
                <a:latin typeface="Century Gothic" panose="020B0502020202020204" pitchFamily="34" charset="0"/>
              </a:rPr>
              <a:t>semua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peralatan</a:t>
            </a:r>
            <a:r>
              <a:rPr lang="es-ES" sz="1100" dirty="0">
                <a:latin typeface="Century Gothic" panose="020B0502020202020204" pitchFamily="34" charset="0"/>
              </a:rPr>
              <a:t> di </a:t>
            </a:r>
            <a:r>
              <a:rPr lang="es-ES" sz="1100" dirty="0" err="1">
                <a:latin typeface="Century Gothic" panose="020B0502020202020204" pitchFamily="34" charset="0"/>
              </a:rPr>
              <a:t>tempat</a:t>
            </a:r>
            <a:r>
              <a:rPr lang="es-ES" sz="1100" dirty="0">
                <a:latin typeface="Century Gothic" panose="020B0502020202020204" pitchFamily="34" charset="0"/>
              </a:rPr>
              <a:t> yang </a:t>
            </a:r>
            <a:r>
              <a:rPr lang="es-ES" sz="1100" dirty="0" err="1">
                <a:latin typeface="Century Gothic" panose="020B0502020202020204" pitchFamily="34" charset="0"/>
              </a:rPr>
              <a:t>betul</a:t>
            </a:r>
            <a:r>
              <a:rPr lang="es-ES" sz="1100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 err="1">
                <a:latin typeface="Century Gothic" panose="020B0502020202020204" pitchFamily="34" charset="0"/>
              </a:rPr>
              <a:t>Tutup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semua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peralatan</a:t>
            </a:r>
            <a:r>
              <a:rPr lang="es-ES" sz="1100" dirty="0">
                <a:latin typeface="Century Gothic" panose="020B0502020202020204" pitchFamily="34" charset="0"/>
              </a:rPr>
              <a:t> yang </a:t>
            </a:r>
            <a:r>
              <a:rPr lang="es-ES" sz="1100" dirty="0" err="1">
                <a:latin typeface="Century Gothic" panose="020B0502020202020204" pitchFamily="34" charset="0"/>
              </a:rPr>
              <a:t>menggunakan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kuasa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elektrik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sebelum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keluar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dari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bengkel</a:t>
            </a:r>
            <a:r>
              <a:rPr lang="es-ES" sz="1100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 err="1" smtClean="0">
                <a:latin typeface="Century Gothic" panose="020B0502020202020204" pitchFamily="34" charset="0"/>
              </a:rPr>
              <a:t>Bengkel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dibersihkan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daripada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sebarang</a:t>
            </a:r>
            <a:r>
              <a:rPr lang="es-ES" sz="1100" dirty="0">
                <a:latin typeface="Century Gothic" panose="020B0502020202020204" pitchFamily="34" charset="0"/>
              </a:rPr>
              <a:t> sisa-sisa </a:t>
            </a:r>
            <a:r>
              <a:rPr lang="es-ES" sz="1100" dirty="0" err="1">
                <a:latin typeface="Century Gothic" panose="020B0502020202020204" pitchFamily="34" charset="0"/>
              </a:rPr>
              <a:t>buangan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samada</a:t>
            </a:r>
            <a:r>
              <a:rPr lang="es-ES" sz="1100" dirty="0">
                <a:latin typeface="Century Gothic" panose="020B0502020202020204" pitchFamily="34" charset="0"/>
              </a:rPr>
              <a:t> sisa </a:t>
            </a:r>
            <a:r>
              <a:rPr lang="es-ES" sz="1100" dirty="0" err="1">
                <a:latin typeface="Century Gothic" panose="020B0502020202020204" pitchFamily="34" charset="0"/>
              </a:rPr>
              <a:t>pepejal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atau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cecair</a:t>
            </a:r>
            <a:r>
              <a:rPr lang="es-ES" sz="1100" dirty="0">
                <a:latin typeface="Century Gothic" panose="020B0502020202020204" pitchFamily="34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s-ES" sz="1100" dirty="0" err="1">
                <a:latin typeface="Century Gothic" panose="020B0502020202020204" pitchFamily="34" charset="0"/>
              </a:rPr>
              <a:t>Tutup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 smtClean="0">
                <a:latin typeface="Century Gothic" panose="020B0502020202020204" pitchFamily="34" charset="0"/>
              </a:rPr>
              <a:t>semua</a:t>
            </a:r>
            <a:r>
              <a:rPr lang="es-ES" sz="1100" dirty="0" smtClean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pintu</a:t>
            </a:r>
            <a:r>
              <a:rPr lang="es-ES" sz="1100" dirty="0">
                <a:latin typeface="Century Gothic" panose="020B0502020202020204" pitchFamily="34" charset="0"/>
              </a:rPr>
              <a:t> dan </a:t>
            </a:r>
            <a:r>
              <a:rPr lang="es-ES" sz="1100" dirty="0" err="1">
                <a:latin typeface="Century Gothic" panose="020B0502020202020204" pitchFamily="34" charset="0"/>
              </a:rPr>
              <a:t>tingkap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sebelum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keluar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dari</a:t>
            </a:r>
            <a:r>
              <a:rPr lang="es-ES" sz="1100" dirty="0">
                <a:latin typeface="Century Gothic" panose="020B0502020202020204" pitchFamily="34" charset="0"/>
              </a:rPr>
              <a:t> </a:t>
            </a:r>
            <a:r>
              <a:rPr lang="es-ES" sz="1100" dirty="0" err="1">
                <a:latin typeface="Century Gothic" panose="020B0502020202020204" pitchFamily="34" charset="0"/>
              </a:rPr>
              <a:t>bengkel</a:t>
            </a:r>
            <a:r>
              <a:rPr lang="es-ES" sz="11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8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9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29509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PANDUAN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MESIN PENCETAK</a:t>
            </a:r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lbertus Extra Bold" panose="020E0802040304020204" pitchFamily="34" charset="0"/>
            </a:endParaRP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PANDUAN </a:t>
            </a:r>
            <a:r>
              <a:rPr lang="en-US" dirty="0">
                <a:latin typeface="Albertus Extra Bold" panose="020E0802040304020204" pitchFamily="34" charset="0"/>
              </a:rPr>
              <a:t>PENGGUNAAN </a:t>
            </a:r>
          </a:p>
          <a:p>
            <a:pPr algn="ctr"/>
            <a:r>
              <a:rPr lang="en-US" dirty="0">
                <a:latin typeface="Albertus Extra Bold" panose="020E0802040304020204" pitchFamily="34" charset="0"/>
              </a:rPr>
              <a:t>MESIN </a:t>
            </a:r>
            <a:r>
              <a:rPr lang="en-US" dirty="0" smtClean="0">
                <a:latin typeface="Albertus Extra Bold" panose="020E0802040304020204" pitchFamily="34" charset="0"/>
              </a:rPr>
              <a:t>FAKSIMILI</a:t>
            </a:r>
            <a:endParaRPr lang="en-US" dirty="0">
              <a:latin typeface="Albertus Extra Bold" panose="020E0802040304020204" pitchFamily="34" charset="0"/>
            </a:endParaRPr>
          </a:p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18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713" y="1981200"/>
            <a:ext cx="4262887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6713" y="3124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		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713" y="4267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6713" y="5410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295400" y="1981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01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295400" y="3124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02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1295400" y="4267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03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1295400" y="5410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04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05709" y="1981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10022" y="3124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10022" y="4267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0022" y="5410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5848709" y="1981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01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5848709" y="3124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02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5848709" y="4267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03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5848709" y="5410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04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223313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Agency FB" panose="020B0503020202020204" pitchFamily="34" charset="0"/>
              </a:rPr>
              <a:t>Pastikan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mesin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pencetak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telah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dibuka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suisnya</a:t>
            </a:r>
            <a:r>
              <a:rPr lang="en-US" sz="1200" b="1" dirty="0">
                <a:latin typeface="Agency FB" panose="020B0503020202020204" pitchFamily="34" charset="0"/>
              </a:rPr>
              <a:t>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81200" y="3200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Dokumen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menggunakan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kepala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surat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jabatan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hendaklah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berkedudukan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seperti</a:t>
            </a:r>
            <a:r>
              <a:rPr lang="en-US" sz="1200" b="1" dirty="0" smtClean="0">
                <a:latin typeface="Agency FB" panose="020B0503020202020204" pitchFamily="34" charset="0"/>
              </a:rPr>
              <a:t> di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gambar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7550" y="4267200"/>
            <a:ext cx="2432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 err="1" smtClean="0">
                <a:latin typeface="Agency FB" panose="020B0503020202020204" pitchFamily="34" charset="0"/>
              </a:rPr>
              <a:t>Butang</a:t>
            </a:r>
            <a:r>
              <a:rPr lang="en-US" sz="1000" b="1" dirty="0" smtClean="0">
                <a:latin typeface="Agency FB" panose="020B0503020202020204" pitchFamily="34" charset="0"/>
              </a:rPr>
              <a:t> Data (</a:t>
            </a:r>
            <a:r>
              <a:rPr lang="en-US" sz="1000" b="1" dirty="0" err="1" smtClean="0">
                <a:latin typeface="Agency FB" panose="020B0503020202020204" pitchFamily="34" charset="0"/>
              </a:rPr>
              <a:t>warna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kuning</a:t>
            </a:r>
            <a:r>
              <a:rPr lang="en-US" sz="1000" b="1" dirty="0" smtClean="0">
                <a:latin typeface="Agency FB" panose="020B0503020202020204" pitchFamily="34" charset="0"/>
              </a:rPr>
              <a:t>) </a:t>
            </a:r>
            <a:r>
              <a:rPr lang="en-US" sz="1000" b="1" dirty="0" err="1" smtClean="0">
                <a:latin typeface="Agency FB" panose="020B0503020202020204" pitchFamily="34" charset="0"/>
              </a:rPr>
              <a:t>pada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mesin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pencetak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akan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berkelip-kelip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sekiranya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dokumen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dalam</a:t>
            </a:r>
            <a:r>
              <a:rPr lang="en-US" sz="1000" b="1" dirty="0" smtClean="0">
                <a:latin typeface="Agency FB" panose="020B0503020202020204" pitchFamily="34" charset="0"/>
              </a:rPr>
              <a:t> proses </a:t>
            </a:r>
            <a:r>
              <a:rPr lang="en-US" sz="1000" b="1" dirty="0" err="1" smtClean="0">
                <a:latin typeface="Agency FB" panose="020B0503020202020204" pitchFamily="34" charset="0"/>
              </a:rPr>
              <a:t>mencetak</a:t>
            </a:r>
            <a:r>
              <a:rPr lang="en-US" sz="1000" b="1" dirty="0" smtClean="0">
                <a:latin typeface="Agency FB" panose="020B0503020202020204" pitchFamily="34" charset="0"/>
              </a:rPr>
              <a:t>. </a:t>
            </a:r>
            <a:r>
              <a:rPr lang="en-US" sz="1000" b="1" dirty="0" err="1" smtClean="0">
                <a:latin typeface="Agency FB" panose="020B0503020202020204" pitchFamily="34" charset="0"/>
              </a:rPr>
              <a:t>Jika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butang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i="1" dirty="0" smtClean="0">
                <a:latin typeface="Agency FB" panose="020B0503020202020204" pitchFamily="34" charset="0"/>
              </a:rPr>
              <a:t>Attention </a:t>
            </a:r>
            <a:r>
              <a:rPr lang="en-US" sz="1000" b="1" dirty="0" smtClean="0">
                <a:latin typeface="Agency FB" panose="020B0503020202020204" pitchFamily="34" charset="0"/>
              </a:rPr>
              <a:t>(</a:t>
            </a:r>
            <a:r>
              <a:rPr lang="en-US" sz="1000" b="1" dirty="0" err="1" smtClean="0">
                <a:latin typeface="Agency FB" panose="020B0503020202020204" pitchFamily="34" charset="0"/>
              </a:rPr>
              <a:t>berwarna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merah</a:t>
            </a:r>
            <a:r>
              <a:rPr lang="en-US" sz="1000" b="1" dirty="0" smtClean="0">
                <a:latin typeface="Agency FB" panose="020B0503020202020204" pitchFamily="34" charset="0"/>
              </a:rPr>
              <a:t>) </a:t>
            </a:r>
            <a:r>
              <a:rPr lang="en-US" sz="1000" b="1" dirty="0" err="1" smtClean="0">
                <a:latin typeface="Agency FB" panose="020B0503020202020204" pitchFamily="34" charset="0"/>
              </a:rPr>
              <a:t>berkelip-kelip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ia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menandakan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mesin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pencetak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mengalami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masalah</a:t>
            </a:r>
            <a:r>
              <a:rPr lang="en-US" sz="1000" b="1" dirty="0" smtClean="0">
                <a:latin typeface="Agency FB" panose="020B0503020202020204" pitchFamily="34" charset="0"/>
              </a:rPr>
              <a:t> (</a:t>
            </a:r>
            <a:r>
              <a:rPr lang="en-US" sz="1000" b="1" dirty="0" err="1" smtClean="0">
                <a:latin typeface="Agency FB" panose="020B0503020202020204" pitchFamily="34" charset="0"/>
              </a:rPr>
              <a:t>kertas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sangkut</a:t>
            </a:r>
            <a:r>
              <a:rPr lang="en-US" sz="1000" b="1" dirty="0" smtClean="0">
                <a:latin typeface="Agency FB" panose="020B0503020202020204" pitchFamily="34" charset="0"/>
              </a:rPr>
              <a:t>, </a:t>
            </a:r>
            <a:r>
              <a:rPr lang="en-US" sz="1000" b="1" dirty="0" err="1" smtClean="0">
                <a:latin typeface="Agency FB" panose="020B0503020202020204" pitchFamily="34" charset="0"/>
              </a:rPr>
              <a:t>atau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tiada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kertas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pada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dulang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kertas</a:t>
            </a:r>
            <a:r>
              <a:rPr lang="en-US" sz="1000" b="1" dirty="0" smtClean="0">
                <a:latin typeface="Agency FB" panose="020B0503020202020204" pitchFamily="34" charset="0"/>
              </a:rPr>
              <a:t> (</a:t>
            </a:r>
            <a:r>
              <a:rPr lang="en-US" sz="1000" b="1" i="1" dirty="0" smtClean="0">
                <a:latin typeface="Agency FB" panose="020B0503020202020204" pitchFamily="34" charset="0"/>
              </a:rPr>
              <a:t>paper-tray</a:t>
            </a:r>
            <a:r>
              <a:rPr lang="en-US" sz="1000" b="1" dirty="0" smtClean="0">
                <a:latin typeface="Agency FB" panose="020B0503020202020204" pitchFamily="34" charset="0"/>
              </a:rPr>
              <a:t>).</a:t>
            </a:r>
            <a:endParaRPr lang="en-US" sz="1000" b="1" dirty="0">
              <a:latin typeface="Agency FB" panose="020B05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7550" y="55823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Tunggu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sehingga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dokumen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selesai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dicetak</a:t>
            </a:r>
            <a:r>
              <a:rPr lang="en-US" sz="1200" b="1" dirty="0" smtClean="0">
                <a:latin typeface="Agency FB" panose="020B0503020202020204" pitchFamily="34" charset="0"/>
              </a:rPr>
              <a:t>. </a:t>
            </a:r>
            <a:r>
              <a:rPr lang="en-US" sz="1200" b="1" dirty="0" err="1" smtClean="0">
                <a:latin typeface="Agency FB" panose="020B0503020202020204" pitchFamily="34" charset="0"/>
              </a:rPr>
              <a:t>Dilarang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menarik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kertas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semasa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mesin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sedang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mencetak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4509" y="223313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Agency FB" panose="020B0503020202020204" pitchFamily="34" charset="0"/>
              </a:rPr>
              <a:t>Pastikan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mesin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faks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berada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keadaan</a:t>
            </a:r>
            <a:r>
              <a:rPr lang="en-US" sz="1200" b="1" dirty="0" smtClean="0">
                <a:latin typeface="Agency FB" panose="020B0503020202020204" pitchFamily="34" charset="0"/>
              </a:rPr>
              <a:t> mod </a:t>
            </a:r>
            <a:r>
              <a:rPr lang="en-US" sz="1200" b="1" dirty="0" err="1" smtClean="0">
                <a:latin typeface="Agency FB" panose="020B0503020202020204" pitchFamily="34" charset="0"/>
              </a:rPr>
              <a:t>sedia</a:t>
            </a:r>
            <a:r>
              <a:rPr lang="en-US" sz="1200" b="1" dirty="0" smtClean="0">
                <a:latin typeface="Agency FB" panose="020B0503020202020204" pitchFamily="34" charset="0"/>
              </a:rPr>
              <a:t> (</a:t>
            </a:r>
            <a:r>
              <a:rPr lang="en-US" sz="1200" b="1" i="1" dirty="0" smtClean="0">
                <a:latin typeface="Agency FB" panose="020B0503020202020204" pitchFamily="34" charset="0"/>
              </a:rPr>
              <a:t>standby-mode</a:t>
            </a:r>
            <a:r>
              <a:rPr lang="en-US" sz="1200" b="1" dirty="0" smtClean="0">
                <a:latin typeface="Agency FB" panose="020B0503020202020204" pitchFamily="34" charset="0"/>
              </a:rPr>
              <a:t>).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34509" y="318949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Agency FB" panose="020B0503020202020204" pitchFamily="34" charset="0"/>
              </a:rPr>
              <a:t>Dokumen</a:t>
            </a:r>
            <a:r>
              <a:rPr lang="en-US" sz="1200" b="1" dirty="0">
                <a:latin typeface="Agency FB" panose="020B0503020202020204" pitchFamily="34" charset="0"/>
              </a:rPr>
              <a:t> yang </a:t>
            </a:r>
            <a:r>
              <a:rPr lang="en-US" sz="1200" b="1" dirty="0" err="1">
                <a:latin typeface="Agency FB" panose="020B0503020202020204" pitchFamily="34" charset="0"/>
              </a:rPr>
              <a:t>ingin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difaks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boleh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diletakkan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dalam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kedudukan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seperti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dalam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>
                <a:latin typeface="Agency FB" panose="020B0503020202020204" pitchFamily="34" charset="0"/>
              </a:rPr>
              <a:t>gambar</a:t>
            </a:r>
            <a:r>
              <a:rPr lang="en-US" sz="1200" b="1" dirty="0">
                <a:latin typeface="Agency FB" panose="020B0503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538822" y="4267200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 err="1" smtClean="0">
                <a:latin typeface="Agency FB" panose="020B0503020202020204" pitchFamily="34" charset="0"/>
              </a:rPr>
              <a:t>Untuk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menghantar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faks</a:t>
            </a:r>
            <a:r>
              <a:rPr lang="en-US" sz="1000" b="1" dirty="0" smtClean="0">
                <a:latin typeface="Agency FB" panose="020B0503020202020204" pitchFamily="34" charset="0"/>
              </a:rPr>
              <a:t>, </a:t>
            </a:r>
            <a:r>
              <a:rPr lang="en-US" sz="1000" b="1" dirty="0" err="1" smtClean="0">
                <a:latin typeface="Agency FB" panose="020B0503020202020204" pitchFamily="34" charset="0"/>
              </a:rPr>
              <a:t>tekan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nombor</a:t>
            </a:r>
            <a:r>
              <a:rPr lang="en-US" sz="1000" b="1" dirty="0" smtClean="0">
                <a:latin typeface="Agency FB" panose="020B0503020202020204" pitchFamily="34" charset="0"/>
              </a:rPr>
              <a:t> ‘9’ </a:t>
            </a:r>
            <a:r>
              <a:rPr lang="en-US" sz="1000" b="1" dirty="0" err="1" smtClean="0">
                <a:latin typeface="Agency FB" panose="020B0503020202020204" pitchFamily="34" charset="0"/>
              </a:rPr>
              <a:t>diikuti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dengan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nombor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faks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penerima</a:t>
            </a:r>
            <a:r>
              <a:rPr lang="en-US" sz="1000" b="1" dirty="0" smtClean="0">
                <a:latin typeface="Agency FB" panose="020B0503020202020204" pitchFamily="34" charset="0"/>
              </a:rPr>
              <a:t> (</a:t>
            </a:r>
            <a:r>
              <a:rPr lang="en-US" sz="1000" b="1" dirty="0" err="1" smtClean="0">
                <a:latin typeface="Agency FB" panose="020B0503020202020204" pitchFamily="34" charset="0"/>
              </a:rPr>
              <a:t>jika</a:t>
            </a:r>
            <a:r>
              <a:rPr lang="en-US" sz="1000" b="1" dirty="0" smtClean="0">
                <a:latin typeface="Agency FB" panose="020B0503020202020204" pitchFamily="34" charset="0"/>
              </a:rPr>
              <a:t> di </a:t>
            </a:r>
            <a:r>
              <a:rPr lang="en-US" sz="1000" b="1" dirty="0" err="1" smtClean="0">
                <a:latin typeface="Agency FB" panose="020B0503020202020204" pitchFamily="34" charset="0"/>
              </a:rPr>
              <a:t>luar</a:t>
            </a:r>
            <a:r>
              <a:rPr lang="en-US" sz="1000" b="1" dirty="0" smtClean="0">
                <a:latin typeface="Agency FB" panose="020B0503020202020204" pitchFamily="34" charset="0"/>
              </a:rPr>
              <a:t> Terengganu, </a:t>
            </a:r>
            <a:r>
              <a:rPr lang="en-US" sz="1000" b="1" dirty="0" err="1" smtClean="0">
                <a:latin typeface="Agency FB" panose="020B0503020202020204" pitchFamily="34" charset="0"/>
              </a:rPr>
              <a:t>sila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masukkan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nombor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kod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negeri</a:t>
            </a:r>
            <a:r>
              <a:rPr lang="en-US" sz="1000" b="1" dirty="0" smtClean="0">
                <a:latin typeface="Agency FB" panose="020B0503020202020204" pitchFamily="34" charset="0"/>
              </a:rPr>
              <a:t>. </a:t>
            </a:r>
            <a:r>
              <a:rPr lang="en-US" sz="1000" b="1" dirty="0" err="1" smtClean="0">
                <a:latin typeface="Agency FB" panose="020B0503020202020204" pitchFamily="34" charset="0"/>
              </a:rPr>
              <a:t>Selepas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itu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tekan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dirty="0" err="1" smtClean="0">
                <a:latin typeface="Agency FB" panose="020B0503020202020204" pitchFamily="34" charset="0"/>
              </a:rPr>
              <a:t>butang</a:t>
            </a:r>
            <a:r>
              <a:rPr lang="en-US" sz="1000" b="1" dirty="0" smtClean="0">
                <a:latin typeface="Agency FB" panose="020B0503020202020204" pitchFamily="34" charset="0"/>
              </a:rPr>
              <a:t> </a:t>
            </a:r>
            <a:r>
              <a:rPr lang="en-US" sz="1000" b="1" i="1" dirty="0" smtClean="0">
                <a:latin typeface="Agency FB" panose="020B0503020202020204" pitchFamily="34" charset="0"/>
              </a:rPr>
              <a:t>START</a:t>
            </a:r>
            <a:r>
              <a:rPr lang="en-US" sz="1000" b="1" dirty="0" smtClean="0">
                <a:latin typeface="Agency FB" panose="020B0503020202020204" pitchFamily="34" charset="0"/>
              </a:rPr>
              <a:t>.</a:t>
            </a:r>
          </a:p>
          <a:p>
            <a:pPr algn="just"/>
            <a:endParaRPr lang="en-US" sz="1000" b="1" dirty="0">
              <a:latin typeface="Agency FB" panose="020B0503020202020204" pitchFamily="34" charset="0"/>
            </a:endParaRPr>
          </a:p>
          <a:p>
            <a:pPr algn="just"/>
            <a:r>
              <a:rPr lang="en-US" sz="1000" b="1" dirty="0" err="1" smtClean="0">
                <a:latin typeface="Agency FB" panose="020B0503020202020204" pitchFamily="34" charset="0"/>
              </a:rPr>
              <a:t>Contoh</a:t>
            </a:r>
            <a:r>
              <a:rPr lang="en-US" sz="1000" b="1" dirty="0">
                <a:latin typeface="Agency FB" panose="020B0503020202020204" pitchFamily="34" charset="0"/>
              </a:rPr>
              <a:t> : </a:t>
            </a:r>
            <a:r>
              <a:rPr lang="en-US" sz="1000" b="1" dirty="0" smtClean="0">
                <a:latin typeface="Agency FB" panose="020B0503020202020204" pitchFamily="34" charset="0"/>
              </a:rPr>
              <a:t>96204102 @ 90361870200</a:t>
            </a:r>
            <a:endParaRPr lang="en-US" sz="1000" b="1" dirty="0">
              <a:latin typeface="Agency FB" panose="020B05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4509" y="5674667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Tunggu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sehingga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laporan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faks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keluar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pic>
        <p:nvPicPr>
          <p:cNvPr id="2052" name="Picture 4" descr="C:\Users\aini\Pictures\IMG201707130956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89"/>
          <a:stretch/>
        </p:blipFill>
        <p:spPr bwMode="auto">
          <a:xfrm>
            <a:off x="156713" y="1981200"/>
            <a:ext cx="102518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ini\Pictures\IMG2017071309561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846" t="20577" r="2782" b="68346"/>
          <a:stretch/>
        </p:blipFill>
        <p:spPr bwMode="auto">
          <a:xfrm>
            <a:off x="778327" y="2438400"/>
            <a:ext cx="457200" cy="36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ular Callout 12"/>
          <p:cNvSpPr/>
          <p:nvPr/>
        </p:nvSpPr>
        <p:spPr>
          <a:xfrm rot="10800000">
            <a:off x="778327" y="2424809"/>
            <a:ext cx="457200" cy="381000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C:\Users\aini\Pictures\IMG201707131015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20" y="3130083"/>
            <a:ext cx="1019751" cy="9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ini\Pictures\IMG20170713095921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721" t="36269" r="25077" b="27269"/>
          <a:stretch/>
        </p:blipFill>
        <p:spPr bwMode="auto">
          <a:xfrm>
            <a:off x="152320" y="4273083"/>
            <a:ext cx="1039899" cy="9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ini\Pictures\IMG20170713100059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414" b="6667"/>
          <a:stretch/>
        </p:blipFill>
        <p:spPr bwMode="auto">
          <a:xfrm>
            <a:off x="152319" y="5410200"/>
            <a:ext cx="1029573" cy="98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>
            <a:off x="614203" y="3886896"/>
            <a:ext cx="116132" cy="173763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5" descr="C:\Users\aini\Pictures\IMG201705170859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2" y="1981200"/>
            <a:ext cx="1029573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C:\Users\aini\Pictures\IMG2017071012005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14451"/>
          <a:stretch/>
        </p:blipFill>
        <p:spPr bwMode="auto">
          <a:xfrm>
            <a:off x="4705709" y="3127141"/>
            <a:ext cx="103388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9" descr="C:\Users\aini\Pictures\IMG20170710120137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56"/>
          <a:stretch/>
        </p:blipFill>
        <p:spPr bwMode="auto">
          <a:xfrm>
            <a:off x="4710022" y="4273083"/>
            <a:ext cx="1029573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Up Arrow 46"/>
          <p:cNvSpPr/>
          <p:nvPr/>
        </p:nvSpPr>
        <p:spPr>
          <a:xfrm rot="15563341">
            <a:off x="5276065" y="3217900"/>
            <a:ext cx="94508" cy="184609"/>
          </a:xfrm>
          <a:prstGeom prst="upArrow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7" name="Picture 9" descr="C:\Users\aini\Pictures\IMG20170713110556.jpg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5577"/>
          <a:stretch/>
        </p:blipFill>
        <p:spPr bwMode="auto">
          <a:xfrm>
            <a:off x="4710021" y="5420485"/>
            <a:ext cx="1029573" cy="9803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29509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" y="211347"/>
            <a:ext cx="4419600" cy="6324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4826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PANDUAN PENGGUNAAN </a:t>
            </a: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MESIN FOTOSTAT</a:t>
            </a:r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10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29509" y="1125747"/>
            <a:ext cx="4410974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lbertus Extra Bold" panose="020E0802040304020204" pitchFamily="34" charset="0"/>
            </a:endParaRPr>
          </a:p>
          <a:p>
            <a:pPr algn="ctr"/>
            <a:r>
              <a:rPr lang="en-US" dirty="0" smtClean="0">
                <a:latin typeface="Albertus Extra Bold" panose="020E0802040304020204" pitchFamily="34" charset="0"/>
              </a:rPr>
              <a:t>PANDUAN </a:t>
            </a:r>
            <a:r>
              <a:rPr lang="en-US" dirty="0">
                <a:latin typeface="Albertus Extra Bold" panose="020E0802040304020204" pitchFamily="34" charset="0"/>
              </a:rPr>
              <a:t>PENGGUNAAN </a:t>
            </a:r>
          </a:p>
          <a:p>
            <a:pPr algn="ctr"/>
            <a:r>
              <a:rPr lang="en-US" dirty="0">
                <a:latin typeface="Albertus Extra Bold" panose="020E0802040304020204" pitchFamily="34" charset="0"/>
              </a:rPr>
              <a:t>MESIN </a:t>
            </a:r>
            <a:r>
              <a:rPr lang="en-US" dirty="0" smtClean="0">
                <a:latin typeface="Albertus Extra Bold" panose="020E0802040304020204" pitchFamily="34" charset="0"/>
              </a:rPr>
              <a:t>PERINCIH</a:t>
            </a:r>
            <a:endParaRPr lang="en-US" dirty="0">
              <a:latin typeface="Albertus Extra Bold" panose="020E0802040304020204" pitchFamily="34" charset="0"/>
            </a:endParaRPr>
          </a:p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pic>
        <p:nvPicPr>
          <p:cNvPr id="18" name="Picture 2" descr="C:\Users\aini\Desktop\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671" y="304800"/>
            <a:ext cx="1371600" cy="70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52400" y="1981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6713" y="3124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6713" y="4267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56713" y="5410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/>
          <p:cNvSpPr/>
          <p:nvPr/>
        </p:nvSpPr>
        <p:spPr>
          <a:xfrm>
            <a:off x="1295400" y="1981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01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295400" y="3124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02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295400" y="4267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03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1295400" y="5410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04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05709" y="1981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10022" y="3124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10022" y="4267200"/>
            <a:ext cx="42672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10022" y="5410200"/>
            <a:ext cx="4267200" cy="990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Agency FB" panose="020B0503020202020204" pitchFamily="34" charset="0"/>
              </a:rPr>
              <a:t>PERHATIAN!</a:t>
            </a:r>
            <a:endParaRPr lang="en-US" sz="14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gency FB" panose="020B0503020202020204" pitchFamily="34" charset="0"/>
              </a:rPr>
              <a:t>MESIN PERINCIH INI HANYA BOLEH MERINCIH KERTAS YANG BERKETEBALAN DI ANTARA 5 HINGGA 7 HELAI UNTUK SEKALI PENGGUNAAN.</a:t>
            </a:r>
            <a:endParaRPr lang="en-US" sz="14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2" name="Pentagon 31"/>
          <p:cNvSpPr/>
          <p:nvPr/>
        </p:nvSpPr>
        <p:spPr>
          <a:xfrm>
            <a:off x="5848709" y="1981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01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5848709" y="3124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02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4" name="Pentagon 33"/>
          <p:cNvSpPr/>
          <p:nvPr/>
        </p:nvSpPr>
        <p:spPr>
          <a:xfrm>
            <a:off x="5848709" y="4267200"/>
            <a:ext cx="685800" cy="99060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lgerian" panose="04020705040A02060702" pitchFamily="82" charset="0"/>
              </a:rPr>
              <a:t>03</a:t>
            </a:r>
            <a:endParaRPr lang="en-US" b="1" dirty="0">
              <a:latin typeface="Algerian" panose="04020705040A0206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81200" y="223313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Agency FB" panose="020B0503020202020204" pitchFamily="34" charset="0"/>
              </a:rPr>
              <a:t>Pastikan</a:t>
            </a:r>
            <a:r>
              <a:rPr lang="en-US" sz="1200" b="1" dirty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mesin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fotostat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keadaan</a:t>
            </a:r>
            <a:r>
              <a:rPr lang="en-US" sz="1200" b="1" dirty="0" smtClean="0">
                <a:latin typeface="Agency FB" panose="020B0503020202020204" pitchFamily="34" charset="0"/>
              </a:rPr>
              <a:t> mod </a:t>
            </a:r>
            <a:r>
              <a:rPr lang="en-US" sz="1200" b="1" dirty="0" err="1" smtClean="0">
                <a:latin typeface="Agency FB" panose="020B0503020202020204" pitchFamily="34" charset="0"/>
              </a:rPr>
              <a:t>sedia</a:t>
            </a:r>
            <a:r>
              <a:rPr lang="en-US" sz="1200" b="1" dirty="0" smtClean="0">
                <a:latin typeface="Agency FB" panose="020B0503020202020204" pitchFamily="34" charset="0"/>
              </a:rPr>
              <a:t> (</a:t>
            </a:r>
            <a:r>
              <a:rPr lang="en-US" sz="1200" b="1" i="1" dirty="0" smtClean="0">
                <a:latin typeface="Agency FB" panose="020B0503020202020204" pitchFamily="34" charset="0"/>
              </a:rPr>
              <a:t>stand-by</a:t>
            </a:r>
            <a:r>
              <a:rPr lang="en-US" sz="1200" b="1" dirty="0" smtClean="0">
                <a:latin typeface="Agency FB" panose="020B0503020202020204" pitchFamily="34" charset="0"/>
              </a:rPr>
              <a:t>).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81200" y="3200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>
                <a:latin typeface="Agency FB" panose="020B0503020202020204" pitchFamily="34" charset="0"/>
              </a:rPr>
              <a:t>D</a:t>
            </a:r>
            <a:r>
              <a:rPr lang="en-US" sz="1200" b="1" dirty="0" err="1" smtClean="0">
                <a:latin typeface="Agency FB" panose="020B0503020202020204" pitchFamily="34" charset="0"/>
              </a:rPr>
              <a:t>okumen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ingin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dibuat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salinan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boleh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diletakkan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dua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kedudukan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seperti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gambar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81200" y="434700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Untuk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membuat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salinan</a:t>
            </a:r>
            <a:r>
              <a:rPr lang="en-US" sz="1200" b="1" dirty="0" smtClean="0">
                <a:latin typeface="Agency FB" panose="020B0503020202020204" pitchFamily="34" charset="0"/>
              </a:rPr>
              <a:t>, </a:t>
            </a:r>
            <a:r>
              <a:rPr lang="en-US" sz="1200" b="1" dirty="0" err="1" smtClean="0">
                <a:latin typeface="Agency FB" panose="020B0503020202020204" pitchFamily="34" charset="0"/>
              </a:rPr>
              <a:t>tekan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butang</a:t>
            </a:r>
            <a:r>
              <a:rPr lang="en-US" sz="1200" b="1" dirty="0" smtClean="0">
                <a:latin typeface="Agency FB" panose="020B0503020202020204" pitchFamily="34" charset="0"/>
              </a:rPr>
              <a:t> START. </a:t>
            </a:r>
            <a:r>
              <a:rPr lang="en-US" sz="1200" b="1" dirty="0" err="1" smtClean="0">
                <a:latin typeface="Agency FB" panose="020B0503020202020204" pitchFamily="34" charset="0"/>
              </a:rPr>
              <a:t>Jika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salinan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melebihi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daripada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satu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salinan</a:t>
            </a:r>
            <a:r>
              <a:rPr lang="en-US" sz="1200" b="1" dirty="0" smtClean="0">
                <a:latin typeface="Agency FB" panose="020B0503020202020204" pitchFamily="34" charset="0"/>
              </a:rPr>
              <a:t>, </a:t>
            </a:r>
            <a:r>
              <a:rPr lang="en-US" sz="1200" b="1" dirty="0" err="1" smtClean="0">
                <a:latin typeface="Agency FB" panose="020B0503020202020204" pitchFamily="34" charset="0"/>
              </a:rPr>
              <a:t>sila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tekan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nombor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mengikut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jumlah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salinan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diperlukan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81200" y="567466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Tunggu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sehingga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dokumen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telah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disalin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keluar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40859" y="2325468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Untuk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merincih</a:t>
            </a:r>
            <a:r>
              <a:rPr lang="en-US" sz="1200" b="1" dirty="0" smtClean="0">
                <a:latin typeface="Agency FB" panose="020B0503020202020204" pitchFamily="34" charset="0"/>
              </a:rPr>
              <a:t>, </a:t>
            </a:r>
            <a:r>
              <a:rPr lang="en-US" sz="1200" b="1" dirty="0" err="1" smtClean="0">
                <a:latin typeface="Agency FB" panose="020B0503020202020204" pitchFamily="34" charset="0"/>
              </a:rPr>
              <a:t>tekan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butang</a:t>
            </a:r>
            <a:r>
              <a:rPr lang="en-US" sz="1200" b="1" dirty="0" smtClean="0">
                <a:latin typeface="Agency FB" panose="020B0503020202020204" pitchFamily="34" charset="0"/>
              </a:rPr>
              <a:t> START.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34509" y="337364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Masukkan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kertas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seperti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ditunjukkan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gambar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40859" y="4531666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err="1" smtClean="0">
                <a:latin typeface="Agency FB" panose="020B0503020202020204" pitchFamily="34" charset="0"/>
              </a:rPr>
              <a:t>Kertas-kertas</a:t>
            </a:r>
            <a:r>
              <a:rPr lang="en-US" sz="1200" b="1" dirty="0" smtClean="0">
                <a:latin typeface="Agency FB" panose="020B0503020202020204" pitchFamily="34" charset="0"/>
              </a:rPr>
              <a:t> yang </a:t>
            </a:r>
            <a:r>
              <a:rPr lang="en-US" sz="1200" b="1" dirty="0" err="1" smtClean="0">
                <a:latin typeface="Agency FB" panose="020B0503020202020204" pitchFamily="34" charset="0"/>
              </a:rPr>
              <a:t>telah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dirincih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akan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kelihatan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seperti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dalam</a:t>
            </a:r>
            <a:r>
              <a:rPr lang="en-US" sz="1200" b="1" dirty="0" smtClean="0">
                <a:latin typeface="Agency FB" panose="020B0503020202020204" pitchFamily="34" charset="0"/>
              </a:rPr>
              <a:t> </a:t>
            </a:r>
            <a:r>
              <a:rPr lang="en-US" sz="1200" b="1" dirty="0" err="1" smtClean="0">
                <a:latin typeface="Agency FB" panose="020B0503020202020204" pitchFamily="34" charset="0"/>
              </a:rPr>
              <a:t>gambar</a:t>
            </a:r>
            <a:r>
              <a:rPr lang="en-US" sz="1200" b="1" dirty="0" smtClean="0">
                <a:latin typeface="Agency FB" panose="020B0503020202020204" pitchFamily="34" charset="0"/>
              </a:rPr>
              <a:t>.</a:t>
            </a:r>
            <a:endParaRPr lang="en-US" sz="1200" b="1" dirty="0">
              <a:latin typeface="Agency FB" panose="020B0503020202020204" pitchFamily="34" charset="0"/>
            </a:endParaRPr>
          </a:p>
        </p:txBody>
      </p:sp>
      <p:pic>
        <p:nvPicPr>
          <p:cNvPr id="1026" name="Picture 2" descr="C:\Users\aini\Pictures\IMG201705170902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234" r="1437" b="23960"/>
          <a:stretch/>
        </p:blipFill>
        <p:spPr bwMode="auto">
          <a:xfrm>
            <a:off x="4705709" y="1981200"/>
            <a:ext cx="103044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ini\Pictures\IMG20170517090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22" y="4267201"/>
            <a:ext cx="1030446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ini\Pictures\IMG2017071011501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81" b="26772"/>
          <a:stretch/>
        </p:blipFill>
        <p:spPr bwMode="auto">
          <a:xfrm>
            <a:off x="4714335" y="3134843"/>
            <a:ext cx="1026133" cy="96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ini\Pictures\IMG201705170859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1029573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ini\Pictures\IMG2017071012010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731"/>
          <a:stretch/>
        </p:blipFill>
        <p:spPr bwMode="auto">
          <a:xfrm>
            <a:off x="162675" y="3124200"/>
            <a:ext cx="504511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ini\Pictures\IMG20170710120050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423" b="14451"/>
          <a:stretch/>
        </p:blipFill>
        <p:spPr bwMode="auto">
          <a:xfrm>
            <a:off x="667108" y="3124200"/>
            <a:ext cx="514864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ini\Pictures\IMG20170710120137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556"/>
          <a:stretch/>
        </p:blipFill>
        <p:spPr bwMode="auto">
          <a:xfrm>
            <a:off x="152399" y="4267201"/>
            <a:ext cx="1029573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ini\Pictures\IMG20170713094937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75" y="5410201"/>
            <a:ext cx="1029573" cy="99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1309</Words>
  <Application>Microsoft Office PowerPoint</Application>
  <PresentationFormat>On-screen Show (4:3)</PresentationFormat>
  <Paragraphs>245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nooraini chit adziz @ che aziz</dc:creator>
  <cp:lastModifiedBy>nooraini chit adziz @ che aziz</cp:lastModifiedBy>
  <cp:revision>56</cp:revision>
  <cp:lastPrinted>2017-05-16T02:17:34Z</cp:lastPrinted>
  <dcterms:created xsi:type="dcterms:W3CDTF">2017-05-16T01:36:50Z</dcterms:created>
  <dcterms:modified xsi:type="dcterms:W3CDTF">2017-12-06T01:33:52Z</dcterms:modified>
</cp:coreProperties>
</file>